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79" r:id="rId14"/>
    <p:sldId id="282" r:id="rId15"/>
    <p:sldId id="281" r:id="rId16"/>
    <p:sldId id="274" r:id="rId17"/>
    <p:sldId id="283" r:id="rId18"/>
    <p:sldId id="277" r:id="rId19"/>
    <p:sldId id="265" r:id="rId20"/>
  </p:sldIdLst>
  <p:sldSz cx="18288000" cy="10287000"/>
  <p:notesSz cx="6858000" cy="9144000"/>
  <p:embeddedFontLst>
    <p:embeddedFont>
      <p:font typeface="210 디딤고딕" panose="020B0600000101010101" charset="-127"/>
      <p:regular r:id="rId21"/>
    </p:embeddedFont>
    <p:embeddedFont>
      <p:font typeface="210 디딤고딕 Bold" panose="020B0600000101010101" charset="-127"/>
      <p:regular r:id="rId22"/>
    </p:embeddedFont>
    <p:embeddedFont>
      <p:font typeface="210 디딤고딕 Light" panose="020B0600000101010101" charset="-127"/>
      <p:regular r:id="rId23"/>
    </p:embeddedFont>
    <p:embeddedFont>
      <p:font typeface="TDTD타이틀굴림" panose="020B0600000101010101" charset="-127"/>
      <p:regular r:id="rId24"/>
    </p:embeddedFont>
    <p:embeddedFont>
      <p:font typeface="Arial Black" panose="020B0A04020102020204" pitchFamily="3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9A080AE-98C2-09F6-2959-EC7AA878A963}"/>
              </a:ext>
            </a:extLst>
          </p:cNvPr>
          <p:cNvSpPr txBox="1"/>
          <p:nvPr/>
        </p:nvSpPr>
        <p:spPr>
          <a:xfrm>
            <a:off x="2682174" y="2733384"/>
            <a:ext cx="9509826" cy="251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화면설계서 캡처해서 넣으면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됩니당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428568" y="6283293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78709" y="6308126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28958EB-C234-DFD3-9873-A1E3DBEB0D55}"/>
              </a:ext>
            </a:extLst>
          </p:cNvPr>
          <p:cNvGrpSpPr/>
          <p:nvPr/>
        </p:nvGrpSpPr>
        <p:grpSpPr>
          <a:xfrm>
            <a:off x="2438400" y="3181837"/>
            <a:ext cx="4780311" cy="3180384"/>
            <a:chOff x="0" y="0"/>
            <a:chExt cx="6373748" cy="4240512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1EAE00DE-3D79-982A-847F-07FB5F5F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1" r="19439" b="9801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01AEA92-5DAB-4FC5-2A2F-D7235FDBB6E2}"/>
              </a:ext>
            </a:extLst>
          </p:cNvPr>
          <p:cNvGrpSpPr/>
          <p:nvPr/>
        </p:nvGrpSpPr>
        <p:grpSpPr>
          <a:xfrm>
            <a:off x="7688541" y="3181837"/>
            <a:ext cx="4780311" cy="3180384"/>
            <a:chOff x="0" y="0"/>
            <a:chExt cx="6373748" cy="4240512"/>
          </a:xfrm>
        </p:grpSpPr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76E760C3-E362-6D67-8B22-074802610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80" t="15206" r="24087" b="11465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EB28CE5-94F1-0C38-5FF2-A8E6C46DAB51}"/>
              </a:ext>
            </a:extLst>
          </p:cNvPr>
          <p:cNvSpPr txBox="1"/>
          <p:nvPr/>
        </p:nvSpPr>
        <p:spPr>
          <a:xfrm>
            <a:off x="2682174" y="2733384"/>
            <a:ext cx="6989050" cy="381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캡처해서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넣어주세용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사랑합니다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BE5D91C-39D4-F07A-CE4A-341FC56BEEE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6315688" cy="264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246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210 디딤고딕 Light</vt:lpstr>
      <vt:lpstr>Arial Black</vt:lpstr>
      <vt:lpstr>Arial</vt:lpstr>
      <vt:lpstr>210 디딤고딕 Bold</vt:lpstr>
      <vt:lpstr>TDTD타이틀굴림</vt:lpstr>
      <vt:lpstr>Calibri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3</cp:revision>
  <dcterms:created xsi:type="dcterms:W3CDTF">2006-08-16T00:00:00Z</dcterms:created>
  <dcterms:modified xsi:type="dcterms:W3CDTF">2025-02-12T23:15:30Z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